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34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6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87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51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028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14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39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463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6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65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6A16-D8D0-4DC8-8E81-99EBB153567A}" type="datetimeFigureOut">
              <a:rPr lang="hr-HR" smtClean="0"/>
              <a:t>18.6.2020.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3E94-32ED-48B2-9E5E-8FF32BF16A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1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" name="Rezervirano mjesto sadržaja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3208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Tomislav</dc:creator>
  <cp:lastModifiedBy>Tomislav</cp:lastModifiedBy>
  <cp:revision>3</cp:revision>
  <dcterms:created xsi:type="dcterms:W3CDTF">2020-06-18T22:02:32Z</dcterms:created>
  <dcterms:modified xsi:type="dcterms:W3CDTF">2020-06-18T22:25:47Z</dcterms:modified>
</cp:coreProperties>
</file>